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30" clrIdx="0">
    <p:extLst>
      <p:ext uri="{19B8F6BF-5375-455C-9EA6-DF929625EA0E}">
        <p15:presenceInfo xmlns:p15="http://schemas.microsoft.com/office/powerpoint/2012/main" userId="Ian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1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>
                <a:solidFill>
                  <a:srgbClr val="1C3964"/>
                </a:solidFill>
                <a:latin typeface="+mn-lt"/>
              </a:rPr>
              <a:t>Year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300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7A6FDC-D0D0-48FD-A1DB-BE218156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3" y="926733"/>
            <a:ext cx="9260627" cy="555393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24945" y="219972"/>
            <a:ext cx="404583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7F211-42B1-4289-B055-8EBCA9386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072" y="1803620"/>
            <a:ext cx="1170533" cy="74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1EE107-B491-4DC1-980A-2658FD9E9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072" y="3332945"/>
            <a:ext cx="8388823" cy="755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FDA3C7-7FFA-4CF7-B8A0-232C3A06F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706" y="3982990"/>
            <a:ext cx="1743607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4E8C55-6A70-448E-8FD6-8AFE5D0DA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706" y="4879617"/>
            <a:ext cx="3389670" cy="7559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A6DD99-48CD-421A-AE36-03C42D6D1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757" y="1021855"/>
            <a:ext cx="2651990" cy="11034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4580A2-0A64-4ED2-B742-6B8209CF9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4706" y="2579149"/>
            <a:ext cx="133514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211290F-1770-4335-A22B-C423FB76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2" y="668267"/>
            <a:ext cx="9388654" cy="447485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83382" y="219972"/>
            <a:ext cx="40873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455" y="5745430"/>
            <a:ext cx="103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307744" y="4455529"/>
            <a:ext cx="1955271" cy="1402704"/>
            <a:chOff x="5558958" y="4770334"/>
            <a:chExt cx="1955271" cy="1402704"/>
          </a:xfrm>
        </p:grpSpPr>
        <p:sp>
          <p:nvSpPr>
            <p:cNvPr id="6" name="Right Triangle 5"/>
            <p:cNvSpPr/>
            <p:nvPr/>
          </p:nvSpPr>
          <p:spPr>
            <a:xfrm>
              <a:off x="6278379" y="4770334"/>
              <a:ext cx="1039091" cy="998877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58958" y="5091672"/>
              <a:ext cx="1077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dirty="0"/>
                <a:t>4 cm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36860" y="5711373"/>
              <a:ext cx="1077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400" dirty="0"/>
                <a:t>5 cm </a:t>
              </a:r>
            </a:p>
          </p:txBody>
        </p:sp>
      </p:grpSp>
      <p:sp>
        <p:nvSpPr>
          <p:cNvPr id="3" name="Rectangle 2"/>
          <p:cNvSpPr>
            <a:spLocks noChangeAspect="1"/>
          </p:cNvSpPr>
          <p:nvPr/>
        </p:nvSpPr>
        <p:spPr>
          <a:xfrm>
            <a:off x="7030596" y="5289814"/>
            <a:ext cx="164592" cy="164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5E51D7-8762-4F67-8300-E0627E3D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5" y="5735750"/>
            <a:ext cx="5816088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2D614B-B33B-4D41-B794-16EC07E13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604" y="995820"/>
            <a:ext cx="2237426" cy="524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53CDBD-7575-48BF-BF5C-12FF8133D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3412" y="1846747"/>
            <a:ext cx="1316850" cy="5182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BC6831-BA41-411C-A4E5-A67AFA406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409" y="3009017"/>
            <a:ext cx="1316850" cy="902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B5AD02-A123-493C-9914-52C1E9334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238" y="4757143"/>
            <a:ext cx="1444877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A2929E-4556-4BE6-A19C-0148ED89B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533" y="2822579"/>
            <a:ext cx="241422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A2BADB-BB17-4E48-8132-2B875813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6" y="725189"/>
            <a:ext cx="8742422" cy="540762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55674" y="219972"/>
            <a:ext cx="4115102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7AC46-52DC-46E3-87B9-4D32DB7E0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120" y="981359"/>
            <a:ext cx="2883658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0833E-7A51-403E-A0D3-7950EDBD4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517" y="2121928"/>
            <a:ext cx="1609483" cy="84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B8F09D-588C-4BE7-B405-5DC02F39A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918" y="3131902"/>
            <a:ext cx="1737511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67EF4C-3E06-4AC6-9872-FFBF39B66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692" y="4519970"/>
            <a:ext cx="1761897" cy="74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58A56E-5AAA-4DA5-A0BC-25088C8B6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635" y="5751986"/>
            <a:ext cx="623674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C4ECE-EE81-4D74-BD35-83D46FED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1" y="654673"/>
            <a:ext cx="9730059" cy="573073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83382" y="219972"/>
            <a:ext cx="40873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691" y="2079954"/>
            <a:ext cx="3699465" cy="939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E276F-97D9-44D8-8D9E-861526258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697" y="5748784"/>
            <a:ext cx="5182049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BF01EE-1B22-40E0-A572-ED2DFE77B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485" y="1418061"/>
            <a:ext cx="2432515" cy="755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4F493-BC19-46E8-A8E1-1CF496CBE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348" y="4172308"/>
            <a:ext cx="1560711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CB60B2-8E58-463E-BC05-6BD43ED5E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8131" y="4928278"/>
            <a:ext cx="2639797" cy="7559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48DF57-1C64-466E-B0DA-43F3204FEA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698" y="2851675"/>
            <a:ext cx="210330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41E5A0-3E1B-40BB-91D2-229BA5A5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42" y="589350"/>
            <a:ext cx="9278916" cy="516985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55673" y="219972"/>
            <a:ext cx="4115102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8667" y="3961165"/>
            <a:ext cx="640700" cy="6234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127" y="2831910"/>
            <a:ext cx="3589092" cy="1057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F65F7-7874-40D3-8C08-481B6F1E8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632" y="5691518"/>
            <a:ext cx="5145470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4D9A31-01DB-4DEC-971D-1C529E1F6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569" y="845134"/>
            <a:ext cx="4541914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14CDCE-C5F3-418F-B536-32E5514BD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965" y="3020831"/>
            <a:ext cx="1298561" cy="74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0CDEDB-A17C-4849-970A-0A35FF4CB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788" y="4027450"/>
            <a:ext cx="1963082" cy="5243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0A4905-CB57-4F26-A96A-6F9ACFD6F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965" y="4704335"/>
            <a:ext cx="829128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51575-01CB-4E06-8A99-822279F5F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598037"/>
            <a:ext cx="9388654" cy="540152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24945" y="219972"/>
            <a:ext cx="404583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AC62B-9F59-4188-8868-D13958D1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55" y="5884145"/>
            <a:ext cx="5450296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691F95-6164-4841-B110-AFC375789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794" y="926011"/>
            <a:ext cx="3493311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4F6722-C82D-49F3-9C27-698BB028A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096" y="2039999"/>
            <a:ext cx="963251" cy="981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87E3BA-8725-4D47-B62D-E302A46C8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420" y="2923863"/>
            <a:ext cx="2005758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C54B94-81CD-4F31-A23F-D22C3B6CC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631" y="3495013"/>
            <a:ext cx="2073895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D5482F-A39D-4E35-9DAE-771E120B0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5379" y="4804871"/>
            <a:ext cx="94496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B87243-B442-45B9-AC34-3A98C2AF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00" y="819745"/>
            <a:ext cx="9474005" cy="462116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38800" y="219972"/>
            <a:ext cx="40319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0C507-A4DC-4FAA-9F70-E9AC1C4E3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853" y="1056289"/>
            <a:ext cx="1243692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068EC-9DF3-4F20-93B7-F73B8333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106" y="2221066"/>
            <a:ext cx="3426249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107AE-6BC2-43CA-96CA-54B4F3A36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146" y="3280459"/>
            <a:ext cx="3127519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97173-7424-46CD-B7A9-DEB68251D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523" y="4688017"/>
            <a:ext cx="1975275" cy="524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9D1764-9476-419E-A28B-8B5F0BD52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121" y="5605986"/>
            <a:ext cx="565757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0BD38-233C-4EFA-A9B6-356A54744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4" y="660925"/>
            <a:ext cx="9388654" cy="508450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24946" y="219972"/>
            <a:ext cx="404583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298638" y="4786944"/>
            <a:ext cx="1902777" cy="732790"/>
            <a:chOff x="4916315" y="5137066"/>
            <a:chExt cx="1902777" cy="732790"/>
          </a:xfrm>
        </p:grpSpPr>
        <p:sp>
          <p:nvSpPr>
            <p:cNvPr id="20" name="Flowchart: Manual Operation 1">
              <a:extLst>
                <a:ext uri="{FF2B5EF4-FFF2-40B4-BE49-F238E27FC236}">
                  <a16:creationId xmlns:a16="http://schemas.microsoft.com/office/drawing/2014/main" id="{4FE09346-3D15-400D-B75D-744EFCF89365}"/>
                </a:ext>
              </a:extLst>
            </p:cNvPr>
            <p:cNvSpPr/>
            <p:nvPr/>
          </p:nvSpPr>
          <p:spPr>
            <a:xfrm>
              <a:off x="4916315" y="5137066"/>
              <a:ext cx="1902777" cy="73279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1485"/>
                <a:gd name="connsiteX1" fmla="*/ 10000 w 10000"/>
                <a:gd name="connsiteY1" fmla="*/ 0 h 11485"/>
                <a:gd name="connsiteX2" fmla="*/ 8000 w 10000"/>
                <a:gd name="connsiteY2" fmla="*/ 10000 h 11485"/>
                <a:gd name="connsiteX3" fmla="*/ 468 w 10000"/>
                <a:gd name="connsiteY3" fmla="*/ 11485 h 11485"/>
                <a:gd name="connsiteX4" fmla="*/ 0 w 10000"/>
                <a:gd name="connsiteY4" fmla="*/ 0 h 11485"/>
                <a:gd name="connsiteX0" fmla="*/ 2788 w 12788"/>
                <a:gd name="connsiteY0" fmla="*/ 0 h 11510"/>
                <a:gd name="connsiteX1" fmla="*/ 12788 w 12788"/>
                <a:gd name="connsiteY1" fmla="*/ 0 h 11510"/>
                <a:gd name="connsiteX2" fmla="*/ 10788 w 12788"/>
                <a:gd name="connsiteY2" fmla="*/ 10000 h 11510"/>
                <a:gd name="connsiteX3" fmla="*/ 0 w 12788"/>
                <a:gd name="connsiteY3" fmla="*/ 11510 h 11510"/>
                <a:gd name="connsiteX4" fmla="*/ 2788 w 12788"/>
                <a:gd name="connsiteY4" fmla="*/ 0 h 11510"/>
                <a:gd name="connsiteX0" fmla="*/ 2788 w 26044"/>
                <a:gd name="connsiteY0" fmla="*/ 0 h 11510"/>
                <a:gd name="connsiteX1" fmla="*/ 12788 w 26044"/>
                <a:gd name="connsiteY1" fmla="*/ 0 h 11510"/>
                <a:gd name="connsiteX2" fmla="*/ 26044 w 26044"/>
                <a:gd name="connsiteY2" fmla="*/ 11510 h 11510"/>
                <a:gd name="connsiteX3" fmla="*/ 0 w 26044"/>
                <a:gd name="connsiteY3" fmla="*/ 11510 h 11510"/>
                <a:gd name="connsiteX4" fmla="*/ 2788 w 26044"/>
                <a:gd name="connsiteY4" fmla="*/ 0 h 11510"/>
                <a:gd name="connsiteX0" fmla="*/ 6044 w 29300"/>
                <a:gd name="connsiteY0" fmla="*/ 0 h 20490"/>
                <a:gd name="connsiteX1" fmla="*/ 16044 w 29300"/>
                <a:gd name="connsiteY1" fmla="*/ 0 h 20490"/>
                <a:gd name="connsiteX2" fmla="*/ 29300 w 29300"/>
                <a:gd name="connsiteY2" fmla="*/ 11510 h 20490"/>
                <a:gd name="connsiteX3" fmla="*/ 0 w 29300"/>
                <a:gd name="connsiteY3" fmla="*/ 20490 h 20490"/>
                <a:gd name="connsiteX4" fmla="*/ 6044 w 29300"/>
                <a:gd name="connsiteY4" fmla="*/ 0 h 20490"/>
                <a:gd name="connsiteX0" fmla="*/ 6044 w 35838"/>
                <a:gd name="connsiteY0" fmla="*/ 0 h 20490"/>
                <a:gd name="connsiteX1" fmla="*/ 16044 w 35838"/>
                <a:gd name="connsiteY1" fmla="*/ 0 h 20490"/>
                <a:gd name="connsiteX2" fmla="*/ 35838 w 35838"/>
                <a:gd name="connsiteY2" fmla="*/ 20490 h 20490"/>
                <a:gd name="connsiteX3" fmla="*/ 0 w 35838"/>
                <a:gd name="connsiteY3" fmla="*/ 20490 h 20490"/>
                <a:gd name="connsiteX4" fmla="*/ 6044 w 35838"/>
                <a:gd name="connsiteY4" fmla="*/ 0 h 20490"/>
                <a:gd name="connsiteX0" fmla="*/ 6017 w 35811"/>
                <a:gd name="connsiteY0" fmla="*/ 0 h 20490"/>
                <a:gd name="connsiteX1" fmla="*/ 16017 w 35811"/>
                <a:gd name="connsiteY1" fmla="*/ 0 h 20490"/>
                <a:gd name="connsiteX2" fmla="*/ 35811 w 35811"/>
                <a:gd name="connsiteY2" fmla="*/ 20490 h 20490"/>
                <a:gd name="connsiteX3" fmla="*/ 0 w 35811"/>
                <a:gd name="connsiteY3" fmla="*/ 7020 h 20490"/>
                <a:gd name="connsiteX4" fmla="*/ 6017 w 35811"/>
                <a:gd name="connsiteY4" fmla="*/ 0 h 20490"/>
                <a:gd name="connsiteX0" fmla="*/ 9749 w 35811"/>
                <a:gd name="connsiteY0" fmla="*/ 0 h 22450"/>
                <a:gd name="connsiteX1" fmla="*/ 16017 w 35811"/>
                <a:gd name="connsiteY1" fmla="*/ 1960 h 22450"/>
                <a:gd name="connsiteX2" fmla="*/ 35811 w 35811"/>
                <a:gd name="connsiteY2" fmla="*/ 22450 h 22450"/>
                <a:gd name="connsiteX3" fmla="*/ 0 w 35811"/>
                <a:gd name="connsiteY3" fmla="*/ 8980 h 22450"/>
                <a:gd name="connsiteX4" fmla="*/ 9749 w 35811"/>
                <a:gd name="connsiteY4" fmla="*/ 0 h 22450"/>
                <a:gd name="connsiteX0" fmla="*/ 9749 w 35811"/>
                <a:gd name="connsiteY0" fmla="*/ 0 h 22450"/>
                <a:gd name="connsiteX1" fmla="*/ 29282 w 35811"/>
                <a:gd name="connsiteY1" fmla="*/ 9005 h 22450"/>
                <a:gd name="connsiteX2" fmla="*/ 35811 w 35811"/>
                <a:gd name="connsiteY2" fmla="*/ 22450 h 22450"/>
                <a:gd name="connsiteX3" fmla="*/ 0 w 35811"/>
                <a:gd name="connsiteY3" fmla="*/ 8980 h 22450"/>
                <a:gd name="connsiteX4" fmla="*/ 9749 w 35811"/>
                <a:gd name="connsiteY4" fmla="*/ 0 h 22450"/>
                <a:gd name="connsiteX0" fmla="*/ 9749 w 29282"/>
                <a:gd name="connsiteY0" fmla="*/ 0 h 17985"/>
                <a:gd name="connsiteX1" fmla="*/ 29282 w 29282"/>
                <a:gd name="connsiteY1" fmla="*/ 9005 h 17985"/>
                <a:gd name="connsiteX2" fmla="*/ 9749 w 29282"/>
                <a:gd name="connsiteY2" fmla="*/ 17985 h 17985"/>
                <a:gd name="connsiteX3" fmla="*/ 0 w 29282"/>
                <a:gd name="connsiteY3" fmla="*/ 8980 h 17985"/>
                <a:gd name="connsiteX4" fmla="*/ 9749 w 29282"/>
                <a:gd name="connsiteY4" fmla="*/ 0 h 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2" h="17985">
                  <a:moveTo>
                    <a:pt x="9749" y="0"/>
                  </a:moveTo>
                  <a:lnTo>
                    <a:pt x="29282" y="9005"/>
                  </a:lnTo>
                  <a:lnTo>
                    <a:pt x="9749" y="17985"/>
                  </a:lnTo>
                  <a:lnTo>
                    <a:pt x="0" y="8980"/>
                  </a:lnTo>
                  <a:lnTo>
                    <a:pt x="97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947567" y="5664802"/>
              <a:ext cx="72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88510" y="5664802"/>
              <a:ext cx="72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906624" y="5171075"/>
              <a:ext cx="72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947567" y="5171075"/>
              <a:ext cx="72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148042" y="5261075"/>
              <a:ext cx="144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157928" y="5652866"/>
              <a:ext cx="144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544902-5470-4549-8E4F-158765ED6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83" y="5752037"/>
            <a:ext cx="5114987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6264AE-DF4A-4B34-95F7-7726DF78C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808" y="914302"/>
            <a:ext cx="2371550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363AB2-2B6D-414F-8FE1-063E801E9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315" y="1743203"/>
            <a:ext cx="2176461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F31E00-AAB2-4875-AE7E-9EABA372E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881" y="3196559"/>
            <a:ext cx="2780017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B8D848-6CEA-4D87-A418-86110F9DA1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503" y="5153339"/>
            <a:ext cx="1359526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AA2B06-14F3-49C3-8603-43B9EA7808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7455" y="2593781"/>
            <a:ext cx="2133785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46DD3F-BF59-4C02-A197-63433C07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5" y="2514943"/>
            <a:ext cx="5718544" cy="1609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C7C913-8437-47D1-B6B1-058D6791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2" y="736960"/>
            <a:ext cx="9388654" cy="474919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00255" y="219972"/>
            <a:ext cx="417052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415" y="4558618"/>
            <a:ext cx="3541103" cy="925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FBBF0-CE61-403D-B385-9E7014A78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875" y="5792084"/>
            <a:ext cx="5255207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A79FBC-E4CC-4538-9662-6428D3F60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826" y="2609017"/>
            <a:ext cx="3036071" cy="16399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DB84AC-0E98-4F55-ACAF-67947F57A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273" y="966047"/>
            <a:ext cx="2883658" cy="74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A34518-D6E0-4371-A0F2-7B2BA19B09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2419" y="1801617"/>
            <a:ext cx="2883658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4AAFC1-C6CB-4156-B56F-B0817E23A9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3730" y="3022347"/>
            <a:ext cx="2883658" cy="75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A08921-FB6E-413F-BD95-74450168E8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1917" y="4582269"/>
            <a:ext cx="1560711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A4F957-345C-467B-85E5-25933CA5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9" y="683739"/>
            <a:ext cx="9388654" cy="526740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24946" y="219972"/>
            <a:ext cx="404583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33809" y="3498890"/>
            <a:ext cx="2898379" cy="1644220"/>
            <a:chOff x="4501762" y="2627339"/>
            <a:chExt cx="2898379" cy="16442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3545" y="2677920"/>
              <a:ext cx="2636596" cy="15936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501762" y="2627339"/>
                  <a:ext cx="3241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>
                            <a:ea typeface="Cambria Math" panose="02040503050406030204" pitchFamily="18" charset="0"/>
                          </a:rPr>
                          <m:t>ξ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1762" y="2627339"/>
                  <a:ext cx="32412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62C8974-DCE9-4AC8-AF4B-92120BEF6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112" y="5854304"/>
            <a:ext cx="5535648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79CB0-13C9-47FC-ADF0-BE975E1D0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090" y="2336223"/>
            <a:ext cx="2597121" cy="1347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AF65AA-D2FF-420B-9283-11530BA3F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8847" y="929994"/>
            <a:ext cx="1566808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6E1E41-F6E4-4922-B90D-A2186C68E2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9514" y="2407342"/>
            <a:ext cx="3273836" cy="7559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5D7E4C-DFDF-441D-94A6-EB13FCD84B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5760" y="3464547"/>
            <a:ext cx="2658086" cy="11766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AB0DBE-0C96-4B46-AE91-9F7E67F78A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8265" y="5123771"/>
            <a:ext cx="23654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406294-B5BC-4A50-ADD2-89558C0B2BD7}">
  <ds:schemaRefs>
    <ds:schemaRef ds:uri="http://purl.org/dc/elements/1.1/"/>
    <ds:schemaRef ds:uri="40bfa81d-8d88-4db1-9ec1-5a15d7d38527"/>
    <ds:schemaRef ds:uri="http://purl.org/dc/terms/"/>
    <ds:schemaRef ds:uri="f8c272b9-170d-43fd-80ee-101855028d1b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1C9EF04-DE06-4765-8F65-C813AC0BE799}"/>
</file>

<file path=customXml/itemProps3.xml><?xml version="1.0" encoding="utf-8"?>
<ds:datastoreItem xmlns:ds="http://schemas.openxmlformats.org/officeDocument/2006/customXml" ds:itemID="{04D4C760-623F-4CB0-ABDA-9A60E18A2F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12014</TotalTime>
  <Words>85</Words>
  <Application>Microsoft Office PowerPoint</Application>
  <PresentationFormat>A4 Paper (210x297 mm)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Bariol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183</cp:revision>
  <dcterms:created xsi:type="dcterms:W3CDTF">2019-10-15T10:24:11Z</dcterms:created>
  <dcterms:modified xsi:type="dcterms:W3CDTF">2020-06-02T13:13:00Z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